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9"/>
  </p:notesMasterIdLst>
  <p:sldIdLst>
    <p:sldId id="325" r:id="rId3"/>
    <p:sldId id="379" r:id="rId4"/>
    <p:sldId id="258" r:id="rId5"/>
    <p:sldId id="344" r:id="rId6"/>
    <p:sldId id="353" r:id="rId7"/>
    <p:sldId id="351" r:id="rId8"/>
    <p:sldId id="352" r:id="rId9"/>
    <p:sldId id="354" r:id="rId10"/>
    <p:sldId id="355" r:id="rId11"/>
    <p:sldId id="356" r:id="rId12"/>
    <p:sldId id="357" r:id="rId13"/>
    <p:sldId id="358" r:id="rId14"/>
    <p:sldId id="371" r:id="rId15"/>
    <p:sldId id="342" r:id="rId16"/>
    <p:sldId id="348" r:id="rId17"/>
    <p:sldId id="349" r:id="rId18"/>
    <p:sldId id="346" r:id="rId19"/>
    <p:sldId id="345" r:id="rId20"/>
    <p:sldId id="373" r:id="rId21"/>
    <p:sldId id="374" r:id="rId22"/>
    <p:sldId id="347" r:id="rId23"/>
    <p:sldId id="376" r:id="rId24"/>
    <p:sldId id="377" r:id="rId25"/>
    <p:sldId id="337" r:id="rId26"/>
    <p:sldId id="350" r:id="rId27"/>
    <p:sldId id="3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5820" autoAdjust="0"/>
  </p:normalViewPr>
  <p:slideViewPr>
    <p:cSldViewPr snapToGrid="0">
      <p:cViewPr varScale="1">
        <p:scale>
          <a:sx n="93" d="100"/>
          <a:sy n="93" d="100"/>
        </p:scale>
        <p:origin x="75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99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1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15" y="2152926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43" y="2087309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C6F6-AC39-47AF-953A-307B160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by NUGET and Project.</a:t>
            </a:r>
            <a:br>
              <a:rPr lang="en-US" dirty="0"/>
            </a:br>
            <a:r>
              <a:rPr lang="en-US" sz="1800" dirty="0"/>
              <a:t>Don't USE BOTH!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AF3F-1F82-46B9-960B-80A2F753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66137"/>
            <a:ext cx="7409032" cy="4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18" y="4282670"/>
            <a:ext cx="5007769" cy="14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393CC-68F0-49AE-A941-54D1FB125AD0}"/>
              </a:ext>
            </a:extLst>
          </p:cNvPr>
          <p:cNvSpPr txBox="1"/>
          <p:nvPr/>
        </p:nvSpPr>
        <p:spPr>
          <a:xfrm>
            <a:off x="2583951" y="3311219"/>
            <a:ext cx="6842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TestClass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EncoderTests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BB101-8415-4A86-815C-433EF61F0F39}"/>
              </a:ext>
            </a:extLst>
          </p:cNvPr>
          <p:cNvSpPr txBox="1"/>
          <p:nvPr/>
        </p:nvSpPr>
        <p:spPr>
          <a:xfrm>
            <a:off x="3055876" y="5697133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LID4096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49488CD-DFB1-43EF-B399-E1525F541903}"/>
              </a:ext>
            </a:extLst>
          </p:cNvPr>
          <p:cNvSpPr/>
          <p:nvPr/>
        </p:nvSpPr>
        <p:spPr bwMode="auto">
          <a:xfrm>
            <a:off x="359595" y="1189177"/>
            <a:ext cx="1787704" cy="1042827"/>
          </a:xfrm>
          <a:custGeom>
            <a:avLst/>
            <a:gdLst>
              <a:gd name="connsiteX0" fmla="*/ 0 w 1787704"/>
              <a:gd name="connsiteY0" fmla="*/ 0 h 1042827"/>
              <a:gd name="connsiteX1" fmla="*/ 510985 w 1787704"/>
              <a:gd name="connsiteY1" fmla="*/ 0 h 1042827"/>
              <a:gd name="connsiteX2" fmla="*/ 1042827 w 1787704"/>
              <a:gd name="connsiteY2" fmla="*/ 0 h 1042827"/>
              <a:gd name="connsiteX3" fmla="*/ 1042827 w 1787704"/>
              <a:gd name="connsiteY3" fmla="*/ 0 h 1042827"/>
              <a:gd name="connsiteX4" fmla="*/ 1489753 w 1787704"/>
              <a:gd name="connsiteY4" fmla="*/ 0 h 1042827"/>
              <a:gd name="connsiteX5" fmla="*/ 1787704 w 1787704"/>
              <a:gd name="connsiteY5" fmla="*/ 0 h 1042827"/>
              <a:gd name="connsiteX6" fmla="*/ 1787704 w 1787704"/>
              <a:gd name="connsiteY6" fmla="*/ 298075 h 1042827"/>
              <a:gd name="connsiteX7" fmla="*/ 1787704 w 1787704"/>
              <a:gd name="connsiteY7" fmla="*/ 608316 h 1042827"/>
              <a:gd name="connsiteX8" fmla="*/ 2114144 w 1787704"/>
              <a:gd name="connsiteY8" fmla="*/ 771022 h 1042827"/>
              <a:gd name="connsiteX9" fmla="*/ 2415474 w 1787704"/>
              <a:gd name="connsiteY9" fmla="*/ 921213 h 1042827"/>
              <a:gd name="connsiteX10" fmla="*/ 2101589 w 1787704"/>
              <a:gd name="connsiteY10" fmla="*/ 895118 h 1042827"/>
              <a:gd name="connsiteX11" fmla="*/ 1787704 w 1787704"/>
              <a:gd name="connsiteY11" fmla="*/ 869023 h 1042827"/>
              <a:gd name="connsiteX12" fmla="*/ 1787704 w 1787704"/>
              <a:gd name="connsiteY12" fmla="*/ 1042827 h 1042827"/>
              <a:gd name="connsiteX13" fmla="*/ 1489753 w 1787704"/>
              <a:gd name="connsiteY13" fmla="*/ 1042827 h 1042827"/>
              <a:gd name="connsiteX14" fmla="*/ 1042827 w 1787704"/>
              <a:gd name="connsiteY14" fmla="*/ 1042827 h 1042827"/>
              <a:gd name="connsiteX15" fmla="*/ 1042827 w 1787704"/>
              <a:gd name="connsiteY15" fmla="*/ 1042827 h 1042827"/>
              <a:gd name="connsiteX16" fmla="*/ 521414 w 1787704"/>
              <a:gd name="connsiteY16" fmla="*/ 1042827 h 1042827"/>
              <a:gd name="connsiteX17" fmla="*/ 0 w 1787704"/>
              <a:gd name="connsiteY17" fmla="*/ 1042827 h 1042827"/>
              <a:gd name="connsiteX18" fmla="*/ 0 w 1787704"/>
              <a:gd name="connsiteY18" fmla="*/ 869023 h 1042827"/>
              <a:gd name="connsiteX19" fmla="*/ 0 w 1787704"/>
              <a:gd name="connsiteY19" fmla="*/ 608316 h 1042827"/>
              <a:gd name="connsiteX20" fmla="*/ 0 w 1787704"/>
              <a:gd name="connsiteY20" fmla="*/ 608316 h 1042827"/>
              <a:gd name="connsiteX21" fmla="*/ 0 w 1787704"/>
              <a:gd name="connsiteY21" fmla="*/ 304158 h 1042827"/>
              <a:gd name="connsiteX22" fmla="*/ 0 w 1787704"/>
              <a:gd name="connsiteY22" fmla="*/ 0 h 104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87704" h="1042827" extrusionOk="0">
                <a:moveTo>
                  <a:pt x="0" y="0"/>
                </a:moveTo>
                <a:cubicBezTo>
                  <a:pt x="170629" y="-3161"/>
                  <a:pt x="403651" y="22353"/>
                  <a:pt x="510985" y="0"/>
                </a:cubicBezTo>
                <a:cubicBezTo>
                  <a:pt x="618320" y="-22353"/>
                  <a:pt x="835679" y="37814"/>
                  <a:pt x="1042827" y="0"/>
                </a:cubicBezTo>
                <a:lnTo>
                  <a:pt x="1042827" y="0"/>
                </a:lnTo>
                <a:cubicBezTo>
                  <a:pt x="1204031" y="-50368"/>
                  <a:pt x="1377075" y="31550"/>
                  <a:pt x="1489753" y="0"/>
                </a:cubicBezTo>
                <a:cubicBezTo>
                  <a:pt x="1623287" y="-10426"/>
                  <a:pt x="1641313" y="5852"/>
                  <a:pt x="1787704" y="0"/>
                </a:cubicBezTo>
                <a:cubicBezTo>
                  <a:pt x="1812495" y="68263"/>
                  <a:pt x="1762972" y="156957"/>
                  <a:pt x="1787704" y="298075"/>
                </a:cubicBezTo>
                <a:cubicBezTo>
                  <a:pt x="1812436" y="439194"/>
                  <a:pt x="1775622" y="467560"/>
                  <a:pt x="1787704" y="608316"/>
                </a:cubicBezTo>
                <a:cubicBezTo>
                  <a:pt x="1912946" y="648473"/>
                  <a:pt x="2007266" y="739256"/>
                  <a:pt x="2114144" y="771022"/>
                </a:cubicBezTo>
                <a:cubicBezTo>
                  <a:pt x="2221022" y="802788"/>
                  <a:pt x="2321943" y="915678"/>
                  <a:pt x="2415474" y="921213"/>
                </a:cubicBezTo>
                <a:cubicBezTo>
                  <a:pt x="2325979" y="915963"/>
                  <a:pt x="2219777" y="891124"/>
                  <a:pt x="2101589" y="895118"/>
                </a:cubicBezTo>
                <a:cubicBezTo>
                  <a:pt x="1983401" y="899112"/>
                  <a:pt x="1866909" y="864916"/>
                  <a:pt x="1787704" y="869023"/>
                </a:cubicBezTo>
                <a:cubicBezTo>
                  <a:pt x="1796358" y="907837"/>
                  <a:pt x="1779032" y="969795"/>
                  <a:pt x="1787704" y="1042827"/>
                </a:cubicBezTo>
                <a:cubicBezTo>
                  <a:pt x="1727564" y="1067258"/>
                  <a:pt x="1550691" y="1015435"/>
                  <a:pt x="1489753" y="1042827"/>
                </a:cubicBezTo>
                <a:cubicBezTo>
                  <a:pt x="1334705" y="1084646"/>
                  <a:pt x="1247489" y="994289"/>
                  <a:pt x="1042827" y="1042827"/>
                </a:cubicBezTo>
                <a:lnTo>
                  <a:pt x="1042827" y="1042827"/>
                </a:lnTo>
                <a:cubicBezTo>
                  <a:pt x="834954" y="1103509"/>
                  <a:pt x="737367" y="1026324"/>
                  <a:pt x="521414" y="1042827"/>
                </a:cubicBezTo>
                <a:cubicBezTo>
                  <a:pt x="305461" y="1059330"/>
                  <a:pt x="236755" y="1012876"/>
                  <a:pt x="0" y="1042827"/>
                </a:cubicBezTo>
                <a:cubicBezTo>
                  <a:pt x="-14940" y="994955"/>
                  <a:pt x="852" y="935282"/>
                  <a:pt x="0" y="869023"/>
                </a:cubicBezTo>
                <a:cubicBezTo>
                  <a:pt x="-26741" y="768045"/>
                  <a:pt x="10713" y="670262"/>
                  <a:pt x="0" y="608316"/>
                </a:cubicBezTo>
                <a:lnTo>
                  <a:pt x="0" y="608316"/>
                </a:lnTo>
                <a:cubicBezTo>
                  <a:pt x="-11607" y="525134"/>
                  <a:pt x="1752" y="409241"/>
                  <a:pt x="0" y="304158"/>
                </a:cubicBezTo>
                <a:cubicBezTo>
                  <a:pt x="-1752" y="199075"/>
                  <a:pt x="11775" y="134010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85116"/>
                      <a:gd name="adj2" fmla="val 383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Packages that activate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UnitTests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83DB6AF-4E03-464E-8199-B00EF5817F2D}"/>
              </a:ext>
            </a:extLst>
          </p:cNvPr>
          <p:cNvSpPr/>
          <p:nvPr/>
        </p:nvSpPr>
        <p:spPr bwMode="auto">
          <a:xfrm>
            <a:off x="269240" y="3713135"/>
            <a:ext cx="1787704" cy="1582765"/>
          </a:xfrm>
          <a:custGeom>
            <a:avLst/>
            <a:gdLst>
              <a:gd name="connsiteX0" fmla="*/ 0 w 1787704"/>
              <a:gd name="connsiteY0" fmla="*/ 0 h 1582765"/>
              <a:gd name="connsiteX1" fmla="*/ 510985 w 1787704"/>
              <a:gd name="connsiteY1" fmla="*/ 0 h 1582765"/>
              <a:gd name="connsiteX2" fmla="*/ 1042827 w 1787704"/>
              <a:gd name="connsiteY2" fmla="*/ 0 h 1582765"/>
              <a:gd name="connsiteX3" fmla="*/ 1042827 w 1787704"/>
              <a:gd name="connsiteY3" fmla="*/ 0 h 1582765"/>
              <a:gd name="connsiteX4" fmla="*/ 1489753 w 1787704"/>
              <a:gd name="connsiteY4" fmla="*/ 0 h 1582765"/>
              <a:gd name="connsiteX5" fmla="*/ 1787704 w 1787704"/>
              <a:gd name="connsiteY5" fmla="*/ 0 h 1582765"/>
              <a:gd name="connsiteX6" fmla="*/ 1787704 w 1787704"/>
              <a:gd name="connsiteY6" fmla="*/ 263794 h 1582765"/>
              <a:gd name="connsiteX7" fmla="*/ 2325472 w 1787704"/>
              <a:gd name="connsiteY7" fmla="*/ 3174 h 1582765"/>
              <a:gd name="connsiteX8" fmla="*/ 2821873 w 1787704"/>
              <a:gd name="connsiteY8" fmla="*/ -237399 h 1582765"/>
              <a:gd name="connsiteX9" fmla="*/ 2497833 w 1787704"/>
              <a:gd name="connsiteY9" fmla="*/ 43625 h 1582765"/>
              <a:gd name="connsiteX10" fmla="*/ 2153110 w 1787704"/>
              <a:gd name="connsiteY10" fmla="*/ 342586 h 1582765"/>
              <a:gd name="connsiteX11" fmla="*/ 1787704 w 1787704"/>
              <a:gd name="connsiteY11" fmla="*/ 659485 h 1582765"/>
              <a:gd name="connsiteX12" fmla="*/ 1787704 w 1787704"/>
              <a:gd name="connsiteY12" fmla="*/ 1139591 h 1582765"/>
              <a:gd name="connsiteX13" fmla="*/ 1787704 w 1787704"/>
              <a:gd name="connsiteY13" fmla="*/ 1582765 h 1582765"/>
              <a:gd name="connsiteX14" fmla="*/ 1489753 w 1787704"/>
              <a:gd name="connsiteY14" fmla="*/ 1582765 h 1582765"/>
              <a:gd name="connsiteX15" fmla="*/ 1042827 w 1787704"/>
              <a:gd name="connsiteY15" fmla="*/ 1582765 h 1582765"/>
              <a:gd name="connsiteX16" fmla="*/ 1042827 w 1787704"/>
              <a:gd name="connsiteY16" fmla="*/ 1582765 h 1582765"/>
              <a:gd name="connsiteX17" fmla="*/ 552698 w 1787704"/>
              <a:gd name="connsiteY17" fmla="*/ 1582765 h 1582765"/>
              <a:gd name="connsiteX18" fmla="*/ 0 w 1787704"/>
              <a:gd name="connsiteY18" fmla="*/ 1582765 h 1582765"/>
              <a:gd name="connsiteX19" fmla="*/ 0 w 1787704"/>
              <a:gd name="connsiteY19" fmla="*/ 1130358 h 1582765"/>
              <a:gd name="connsiteX20" fmla="*/ 0 w 1787704"/>
              <a:gd name="connsiteY20" fmla="*/ 659485 h 1582765"/>
              <a:gd name="connsiteX21" fmla="*/ 0 w 1787704"/>
              <a:gd name="connsiteY21" fmla="*/ 263794 h 1582765"/>
              <a:gd name="connsiteX22" fmla="*/ 0 w 1787704"/>
              <a:gd name="connsiteY22" fmla="*/ 263794 h 1582765"/>
              <a:gd name="connsiteX23" fmla="*/ 0 w 1787704"/>
              <a:gd name="connsiteY23" fmla="*/ 0 h 158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87704" h="1582765" extrusionOk="0">
                <a:moveTo>
                  <a:pt x="0" y="0"/>
                </a:moveTo>
                <a:cubicBezTo>
                  <a:pt x="170629" y="-3161"/>
                  <a:pt x="403651" y="22353"/>
                  <a:pt x="510985" y="0"/>
                </a:cubicBezTo>
                <a:cubicBezTo>
                  <a:pt x="618320" y="-22353"/>
                  <a:pt x="835679" y="37814"/>
                  <a:pt x="1042827" y="0"/>
                </a:cubicBezTo>
                <a:lnTo>
                  <a:pt x="1042827" y="0"/>
                </a:lnTo>
                <a:cubicBezTo>
                  <a:pt x="1204031" y="-50368"/>
                  <a:pt x="1377075" y="31550"/>
                  <a:pt x="1489753" y="0"/>
                </a:cubicBezTo>
                <a:cubicBezTo>
                  <a:pt x="1623287" y="-10426"/>
                  <a:pt x="1641313" y="5852"/>
                  <a:pt x="1787704" y="0"/>
                </a:cubicBezTo>
                <a:cubicBezTo>
                  <a:pt x="1811852" y="90663"/>
                  <a:pt x="1775334" y="179983"/>
                  <a:pt x="1787704" y="263794"/>
                </a:cubicBezTo>
                <a:cubicBezTo>
                  <a:pt x="2030762" y="133151"/>
                  <a:pt x="2166144" y="85568"/>
                  <a:pt x="2325472" y="3174"/>
                </a:cubicBezTo>
                <a:cubicBezTo>
                  <a:pt x="2484800" y="-79220"/>
                  <a:pt x="2621604" y="-67432"/>
                  <a:pt x="2821873" y="-237399"/>
                </a:cubicBezTo>
                <a:cubicBezTo>
                  <a:pt x="2719946" y="-104814"/>
                  <a:pt x="2564730" y="-15120"/>
                  <a:pt x="2497833" y="43625"/>
                </a:cubicBezTo>
                <a:cubicBezTo>
                  <a:pt x="2430936" y="102370"/>
                  <a:pt x="2215578" y="216099"/>
                  <a:pt x="2153110" y="342586"/>
                </a:cubicBezTo>
                <a:cubicBezTo>
                  <a:pt x="2090642" y="469073"/>
                  <a:pt x="1878288" y="544767"/>
                  <a:pt x="1787704" y="659485"/>
                </a:cubicBezTo>
                <a:cubicBezTo>
                  <a:pt x="1791355" y="810058"/>
                  <a:pt x="1751929" y="1010636"/>
                  <a:pt x="1787704" y="1139591"/>
                </a:cubicBezTo>
                <a:cubicBezTo>
                  <a:pt x="1823479" y="1268546"/>
                  <a:pt x="1780655" y="1480125"/>
                  <a:pt x="1787704" y="1582765"/>
                </a:cubicBezTo>
                <a:cubicBezTo>
                  <a:pt x="1660175" y="1603290"/>
                  <a:pt x="1591948" y="1571679"/>
                  <a:pt x="1489753" y="1582765"/>
                </a:cubicBezTo>
                <a:cubicBezTo>
                  <a:pt x="1362001" y="1595587"/>
                  <a:pt x="1191217" y="1582274"/>
                  <a:pt x="1042827" y="1582765"/>
                </a:cubicBezTo>
                <a:lnTo>
                  <a:pt x="1042827" y="1582765"/>
                </a:lnTo>
                <a:cubicBezTo>
                  <a:pt x="909733" y="1623589"/>
                  <a:pt x="786345" y="1552536"/>
                  <a:pt x="552698" y="1582765"/>
                </a:cubicBezTo>
                <a:cubicBezTo>
                  <a:pt x="319051" y="1612994"/>
                  <a:pt x="241761" y="1533224"/>
                  <a:pt x="0" y="1582765"/>
                </a:cubicBezTo>
                <a:cubicBezTo>
                  <a:pt x="-34694" y="1439663"/>
                  <a:pt x="31936" y="1276642"/>
                  <a:pt x="0" y="1130358"/>
                </a:cubicBezTo>
                <a:cubicBezTo>
                  <a:pt x="-31936" y="984074"/>
                  <a:pt x="42723" y="806466"/>
                  <a:pt x="0" y="659485"/>
                </a:cubicBezTo>
                <a:cubicBezTo>
                  <a:pt x="-26881" y="540075"/>
                  <a:pt x="7830" y="396747"/>
                  <a:pt x="0" y="263794"/>
                </a:cubicBezTo>
                <a:lnTo>
                  <a:pt x="0" y="263794"/>
                </a:lnTo>
                <a:cubicBezTo>
                  <a:pt x="-20172" y="162156"/>
                  <a:pt x="6635" y="7113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07849"/>
                      <a:gd name="adj2" fmla="val -649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TestClass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] makes a class to appear as a visible Testing Class.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A5F9C0-1926-4ED8-B0B4-2C55D759AFD0}"/>
              </a:ext>
            </a:extLst>
          </p:cNvPr>
          <p:cNvSpPr/>
          <p:nvPr/>
        </p:nvSpPr>
        <p:spPr bwMode="auto">
          <a:xfrm>
            <a:off x="8403174" y="3383076"/>
            <a:ext cx="1787704" cy="1582765"/>
          </a:xfrm>
          <a:custGeom>
            <a:avLst/>
            <a:gdLst>
              <a:gd name="connsiteX0" fmla="*/ 0 w 1787704"/>
              <a:gd name="connsiteY0" fmla="*/ 0 h 1582765"/>
              <a:gd name="connsiteX1" fmla="*/ 297951 w 1787704"/>
              <a:gd name="connsiteY1" fmla="*/ 0 h 1582765"/>
              <a:gd name="connsiteX2" fmla="*/ 297951 w 1787704"/>
              <a:gd name="connsiteY2" fmla="*/ 0 h 1582765"/>
              <a:gd name="connsiteX3" fmla="*/ 744877 w 1787704"/>
              <a:gd name="connsiteY3" fmla="*/ 0 h 1582765"/>
              <a:gd name="connsiteX4" fmla="*/ 1287147 w 1787704"/>
              <a:gd name="connsiteY4" fmla="*/ 0 h 1582765"/>
              <a:gd name="connsiteX5" fmla="*/ 1787704 w 1787704"/>
              <a:gd name="connsiteY5" fmla="*/ 0 h 1582765"/>
              <a:gd name="connsiteX6" fmla="*/ 1787704 w 1787704"/>
              <a:gd name="connsiteY6" fmla="*/ 452407 h 1582765"/>
              <a:gd name="connsiteX7" fmla="*/ 1787704 w 1787704"/>
              <a:gd name="connsiteY7" fmla="*/ 923280 h 1582765"/>
              <a:gd name="connsiteX8" fmla="*/ 1787704 w 1787704"/>
              <a:gd name="connsiteY8" fmla="*/ 923280 h 1582765"/>
              <a:gd name="connsiteX9" fmla="*/ 1787704 w 1787704"/>
              <a:gd name="connsiteY9" fmla="*/ 1318971 h 1582765"/>
              <a:gd name="connsiteX10" fmla="*/ 1787704 w 1787704"/>
              <a:gd name="connsiteY10" fmla="*/ 1582765 h 1582765"/>
              <a:gd name="connsiteX11" fmla="*/ 1266291 w 1787704"/>
              <a:gd name="connsiteY11" fmla="*/ 1582765 h 1582765"/>
              <a:gd name="connsiteX12" fmla="*/ 744877 w 1787704"/>
              <a:gd name="connsiteY12" fmla="*/ 1582765 h 1582765"/>
              <a:gd name="connsiteX13" fmla="*/ 297951 w 1787704"/>
              <a:gd name="connsiteY13" fmla="*/ 1582765 h 1582765"/>
              <a:gd name="connsiteX14" fmla="*/ 297951 w 1787704"/>
              <a:gd name="connsiteY14" fmla="*/ 1582765 h 1582765"/>
              <a:gd name="connsiteX15" fmla="*/ 0 w 1787704"/>
              <a:gd name="connsiteY15" fmla="*/ 1582765 h 1582765"/>
              <a:gd name="connsiteX16" fmla="*/ 0 w 1787704"/>
              <a:gd name="connsiteY16" fmla="*/ 1318971 h 1582765"/>
              <a:gd name="connsiteX17" fmla="*/ -428370 w 1787704"/>
              <a:gd name="connsiteY17" fmla="*/ 1289379 h 1582765"/>
              <a:gd name="connsiteX18" fmla="*/ -888085 w 1787704"/>
              <a:gd name="connsiteY18" fmla="*/ 1257621 h 1582765"/>
              <a:gd name="connsiteX19" fmla="*/ -1441832 w 1787704"/>
              <a:gd name="connsiteY19" fmla="*/ 1219368 h 1582765"/>
              <a:gd name="connsiteX20" fmla="*/ -1932890 w 1787704"/>
              <a:gd name="connsiteY20" fmla="*/ 1185445 h 1582765"/>
              <a:gd name="connsiteX21" fmla="*/ -2392605 w 1787704"/>
              <a:gd name="connsiteY21" fmla="*/ 1153688 h 1582765"/>
              <a:gd name="connsiteX22" fmla="*/ -3134417 w 1787704"/>
              <a:gd name="connsiteY22" fmla="*/ 1102443 h 1582765"/>
              <a:gd name="connsiteX23" fmla="*/ -2612014 w 1787704"/>
              <a:gd name="connsiteY23" fmla="*/ 1072583 h 1582765"/>
              <a:gd name="connsiteX24" fmla="*/ -2089611 w 1787704"/>
              <a:gd name="connsiteY24" fmla="*/ 1042722 h 1582765"/>
              <a:gd name="connsiteX25" fmla="*/ -1629897 w 1787704"/>
              <a:gd name="connsiteY25" fmla="*/ 1016445 h 1582765"/>
              <a:gd name="connsiteX26" fmla="*/ -1076150 w 1787704"/>
              <a:gd name="connsiteY26" fmla="*/ 984793 h 1582765"/>
              <a:gd name="connsiteX27" fmla="*/ -616435 w 1787704"/>
              <a:gd name="connsiteY27" fmla="*/ 958515 h 1582765"/>
              <a:gd name="connsiteX28" fmla="*/ 0 w 1787704"/>
              <a:gd name="connsiteY28" fmla="*/ 923280 h 1582765"/>
              <a:gd name="connsiteX29" fmla="*/ 0 w 1787704"/>
              <a:gd name="connsiteY29" fmla="*/ 489338 h 1582765"/>
              <a:gd name="connsiteX30" fmla="*/ 0 w 1787704"/>
              <a:gd name="connsiteY30" fmla="*/ 0 h 158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87704" h="1582765" extrusionOk="0">
                <a:moveTo>
                  <a:pt x="0" y="0"/>
                </a:moveTo>
                <a:cubicBezTo>
                  <a:pt x="64874" y="-28479"/>
                  <a:pt x="156026" y="9450"/>
                  <a:pt x="297951" y="0"/>
                </a:cubicBezTo>
                <a:lnTo>
                  <a:pt x="297951" y="0"/>
                </a:lnTo>
                <a:cubicBezTo>
                  <a:pt x="387687" y="-44450"/>
                  <a:pt x="586226" y="29604"/>
                  <a:pt x="744877" y="0"/>
                </a:cubicBezTo>
                <a:cubicBezTo>
                  <a:pt x="881783" y="-9360"/>
                  <a:pt x="1131495" y="38553"/>
                  <a:pt x="1287147" y="0"/>
                </a:cubicBezTo>
                <a:cubicBezTo>
                  <a:pt x="1442799" y="-38553"/>
                  <a:pt x="1587790" y="40236"/>
                  <a:pt x="1787704" y="0"/>
                </a:cubicBezTo>
                <a:cubicBezTo>
                  <a:pt x="1822220" y="98405"/>
                  <a:pt x="1787650" y="286787"/>
                  <a:pt x="1787704" y="452407"/>
                </a:cubicBezTo>
                <a:cubicBezTo>
                  <a:pt x="1787758" y="618027"/>
                  <a:pt x="1746110" y="764587"/>
                  <a:pt x="1787704" y="923280"/>
                </a:cubicBezTo>
                <a:lnTo>
                  <a:pt x="1787704" y="923280"/>
                </a:lnTo>
                <a:cubicBezTo>
                  <a:pt x="1823324" y="1022583"/>
                  <a:pt x="1742751" y="1224447"/>
                  <a:pt x="1787704" y="1318971"/>
                </a:cubicBezTo>
                <a:cubicBezTo>
                  <a:pt x="1802699" y="1415661"/>
                  <a:pt x="1773785" y="1528681"/>
                  <a:pt x="1787704" y="1582765"/>
                </a:cubicBezTo>
                <a:cubicBezTo>
                  <a:pt x="1601382" y="1631396"/>
                  <a:pt x="1485118" y="1537201"/>
                  <a:pt x="1266291" y="1582765"/>
                </a:cubicBezTo>
                <a:cubicBezTo>
                  <a:pt x="1047464" y="1628329"/>
                  <a:pt x="868321" y="1544083"/>
                  <a:pt x="744877" y="1582765"/>
                </a:cubicBezTo>
                <a:cubicBezTo>
                  <a:pt x="598114" y="1587119"/>
                  <a:pt x="494024" y="1554967"/>
                  <a:pt x="297951" y="1582765"/>
                </a:cubicBezTo>
                <a:lnTo>
                  <a:pt x="297951" y="1582765"/>
                </a:lnTo>
                <a:cubicBezTo>
                  <a:pt x="150323" y="1591127"/>
                  <a:pt x="121564" y="1581795"/>
                  <a:pt x="0" y="1582765"/>
                </a:cubicBezTo>
                <a:cubicBezTo>
                  <a:pt x="-11474" y="1512601"/>
                  <a:pt x="30181" y="1431481"/>
                  <a:pt x="0" y="1318971"/>
                </a:cubicBezTo>
                <a:cubicBezTo>
                  <a:pt x="-164199" y="1354479"/>
                  <a:pt x="-265560" y="1297583"/>
                  <a:pt x="-428370" y="1289379"/>
                </a:cubicBezTo>
                <a:cubicBezTo>
                  <a:pt x="-591180" y="1281175"/>
                  <a:pt x="-675837" y="1241681"/>
                  <a:pt x="-888085" y="1257621"/>
                </a:cubicBezTo>
                <a:cubicBezTo>
                  <a:pt x="-1100333" y="1273562"/>
                  <a:pt x="-1192936" y="1194550"/>
                  <a:pt x="-1441832" y="1219368"/>
                </a:cubicBezTo>
                <a:cubicBezTo>
                  <a:pt x="-1690728" y="1244186"/>
                  <a:pt x="-1757049" y="1195727"/>
                  <a:pt x="-1932890" y="1185445"/>
                </a:cubicBezTo>
                <a:cubicBezTo>
                  <a:pt x="-2108731" y="1175164"/>
                  <a:pt x="-2260975" y="1129599"/>
                  <a:pt x="-2392605" y="1153688"/>
                </a:cubicBezTo>
                <a:cubicBezTo>
                  <a:pt x="-2524235" y="1177777"/>
                  <a:pt x="-2845559" y="1093899"/>
                  <a:pt x="-3134417" y="1102443"/>
                </a:cubicBezTo>
                <a:cubicBezTo>
                  <a:pt x="-2927318" y="1054402"/>
                  <a:pt x="-2860423" y="1137474"/>
                  <a:pt x="-2612014" y="1072583"/>
                </a:cubicBezTo>
                <a:cubicBezTo>
                  <a:pt x="-2363605" y="1007691"/>
                  <a:pt x="-2343880" y="1079898"/>
                  <a:pt x="-2089611" y="1042722"/>
                </a:cubicBezTo>
                <a:cubicBezTo>
                  <a:pt x="-1835342" y="1005547"/>
                  <a:pt x="-1727436" y="1061892"/>
                  <a:pt x="-1629897" y="1016445"/>
                </a:cubicBezTo>
                <a:cubicBezTo>
                  <a:pt x="-1532358" y="970998"/>
                  <a:pt x="-1278799" y="1055937"/>
                  <a:pt x="-1076150" y="984793"/>
                </a:cubicBezTo>
                <a:cubicBezTo>
                  <a:pt x="-873501" y="913649"/>
                  <a:pt x="-818598" y="1014893"/>
                  <a:pt x="-616435" y="958515"/>
                </a:cubicBezTo>
                <a:cubicBezTo>
                  <a:pt x="-414271" y="902138"/>
                  <a:pt x="-225622" y="975652"/>
                  <a:pt x="0" y="923280"/>
                </a:cubicBezTo>
                <a:cubicBezTo>
                  <a:pt x="-8801" y="734895"/>
                  <a:pt x="42247" y="684786"/>
                  <a:pt x="0" y="489338"/>
                </a:cubicBezTo>
                <a:cubicBezTo>
                  <a:pt x="-42247" y="293890"/>
                  <a:pt x="38913" y="24115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225332"/>
                      <a:gd name="adj2" fmla="val 196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TestMethod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] makes a class to appear as a visible Testing Method.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 dirty="0" err="1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9F19-36A3-48EE-95AE-522DE79D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[</a:t>
            </a:r>
            <a:r>
              <a:rPr lang="en-US" dirty="0" err="1"/>
              <a:t>DataRow</a:t>
            </a:r>
            <a:r>
              <a:rPr lang="en-US" dirty="0"/>
              <a:t>] for multiple inputs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C5F-F6BD-4FC2-AFC0-83AAA2016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999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single Unit Test with multiple input arguments.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Decorate the test method with the attribute [</a:t>
            </a:r>
            <a:r>
              <a:rPr lang="en-US" dirty="0" err="1"/>
              <a:t>DataRow</a:t>
            </a:r>
            <a:r>
              <a:rPr lang="en-US" dirty="0"/>
              <a:t>].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4294-404D-4593-BFB9-4DB1CDDA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91" y="2876469"/>
            <a:ext cx="5412549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85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997E-93E5-4D85-87D1-8082B6E9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Categories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C074-F72B-4BEC-AC0A-CF8C3943E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2343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test can be tagged.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Tag is called 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Category groups together multiple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can be executed for specific categories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Useful for automated testing and deployment (DevOps)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4C42-8A60-487F-8E0B-0BDF8CC6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65" y="3849161"/>
            <a:ext cx="9601270" cy="23241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D9225-C293-462F-899A-BFF942862637}"/>
              </a:ext>
            </a:extLst>
          </p:cNvPr>
          <p:cNvCxnSpPr/>
          <p:nvPr/>
        </p:nvCxnSpPr>
        <p:spPr>
          <a:xfrm>
            <a:off x="488022" y="3688422"/>
            <a:ext cx="914400" cy="4469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589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=Prod</a:t>
            </a:r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Serialization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2244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F390-DC70-4F1F-81A9-9A53E659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Serialization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E39B-004D-4CA2-A644-290ABFD92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354277"/>
            <a:ext cx="11655079" cy="999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process of writing the object to a persistence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Deserialization is the opposite process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15128-6F4D-4830-92F6-AFBC28E7CE28}"/>
              </a:ext>
            </a:extLst>
          </p:cNvPr>
          <p:cNvSpPr txBox="1"/>
          <p:nvPr/>
        </p:nvSpPr>
        <p:spPr>
          <a:xfrm>
            <a:off x="1071561" y="2879332"/>
            <a:ext cx="7694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...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ser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ser.Serialize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myalg.json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D883-2D5B-40C8-8BF1-967DAD96B561}"/>
              </a:ext>
            </a:extLst>
          </p:cNvPr>
          <p:cNvSpPr txBox="1"/>
          <p:nvPr/>
        </p:nvSpPr>
        <p:spPr>
          <a:xfrm>
            <a:off x="163512" y="6077635"/>
            <a:ext cx="11298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se-cloud-2021-2022\Source\UniTestsngAndPackagingSample\HelloStudents.sln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BAC76-7352-4D46-80E6-E6A2DCCA4320}"/>
              </a:ext>
            </a:extLst>
          </p:cNvPr>
          <p:cNvSpPr txBox="1"/>
          <p:nvPr/>
        </p:nvSpPr>
        <p:spPr>
          <a:xfrm>
            <a:off x="1071561" y="4913094"/>
            <a:ext cx="948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alg2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SampleSerializer.Deserialize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myalg.json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LID4096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D536F41-EB4A-4954-BE07-1337B79D592E}"/>
              </a:ext>
            </a:extLst>
          </p:cNvPr>
          <p:cNvSpPr/>
          <p:nvPr/>
        </p:nvSpPr>
        <p:spPr bwMode="auto">
          <a:xfrm>
            <a:off x="8594545" y="2075859"/>
            <a:ext cx="1787704" cy="1200329"/>
          </a:xfrm>
          <a:custGeom>
            <a:avLst/>
            <a:gdLst>
              <a:gd name="connsiteX0" fmla="*/ 0 w 1787704"/>
              <a:gd name="connsiteY0" fmla="*/ 0 h 1200329"/>
              <a:gd name="connsiteX1" fmla="*/ 297951 w 1787704"/>
              <a:gd name="connsiteY1" fmla="*/ 0 h 1200329"/>
              <a:gd name="connsiteX2" fmla="*/ 297951 w 1787704"/>
              <a:gd name="connsiteY2" fmla="*/ 0 h 1200329"/>
              <a:gd name="connsiteX3" fmla="*/ 744877 w 1787704"/>
              <a:gd name="connsiteY3" fmla="*/ 0 h 1200329"/>
              <a:gd name="connsiteX4" fmla="*/ 1287147 w 1787704"/>
              <a:gd name="connsiteY4" fmla="*/ 0 h 1200329"/>
              <a:gd name="connsiteX5" fmla="*/ 1787704 w 1787704"/>
              <a:gd name="connsiteY5" fmla="*/ 0 h 1200329"/>
              <a:gd name="connsiteX6" fmla="*/ 1787704 w 1787704"/>
              <a:gd name="connsiteY6" fmla="*/ 343094 h 1200329"/>
              <a:gd name="connsiteX7" fmla="*/ 1787704 w 1787704"/>
              <a:gd name="connsiteY7" fmla="*/ 700192 h 1200329"/>
              <a:gd name="connsiteX8" fmla="*/ 1787704 w 1787704"/>
              <a:gd name="connsiteY8" fmla="*/ 700192 h 1200329"/>
              <a:gd name="connsiteX9" fmla="*/ 1787704 w 1787704"/>
              <a:gd name="connsiteY9" fmla="*/ 1000274 h 1200329"/>
              <a:gd name="connsiteX10" fmla="*/ 1787704 w 1787704"/>
              <a:gd name="connsiteY10" fmla="*/ 1200329 h 1200329"/>
              <a:gd name="connsiteX11" fmla="*/ 1266291 w 1787704"/>
              <a:gd name="connsiteY11" fmla="*/ 1200329 h 1200329"/>
              <a:gd name="connsiteX12" fmla="*/ 744877 w 1787704"/>
              <a:gd name="connsiteY12" fmla="*/ 1200329 h 1200329"/>
              <a:gd name="connsiteX13" fmla="*/ 297951 w 1787704"/>
              <a:gd name="connsiteY13" fmla="*/ 1200329 h 1200329"/>
              <a:gd name="connsiteX14" fmla="*/ 297951 w 1787704"/>
              <a:gd name="connsiteY14" fmla="*/ 1200329 h 1200329"/>
              <a:gd name="connsiteX15" fmla="*/ 0 w 1787704"/>
              <a:gd name="connsiteY15" fmla="*/ 1200329 h 1200329"/>
              <a:gd name="connsiteX16" fmla="*/ 0 w 1787704"/>
              <a:gd name="connsiteY16" fmla="*/ 1000274 h 1200329"/>
              <a:gd name="connsiteX17" fmla="*/ -409269 w 1787704"/>
              <a:gd name="connsiteY17" fmla="*/ 1062613 h 1200329"/>
              <a:gd name="connsiteX18" fmla="*/ -868995 w 1787704"/>
              <a:gd name="connsiteY18" fmla="*/ 1132638 h 1200329"/>
              <a:gd name="connsiteX19" fmla="*/ -1480095 w 1787704"/>
              <a:gd name="connsiteY19" fmla="*/ 1225720 h 1200329"/>
              <a:gd name="connsiteX20" fmla="*/ -1990279 w 1787704"/>
              <a:gd name="connsiteY20" fmla="*/ 1303431 h 1200329"/>
              <a:gd name="connsiteX21" fmla="*/ -2450005 w 1787704"/>
              <a:gd name="connsiteY21" fmla="*/ 1373456 h 1200329"/>
              <a:gd name="connsiteX22" fmla="*/ -3061105 w 1787704"/>
              <a:gd name="connsiteY22" fmla="*/ 1466538 h 1200329"/>
              <a:gd name="connsiteX23" fmla="*/ -3621747 w 1787704"/>
              <a:gd name="connsiteY23" fmla="*/ 1551934 h 1200329"/>
              <a:gd name="connsiteX24" fmla="*/ -4182388 w 1787704"/>
              <a:gd name="connsiteY24" fmla="*/ 1637331 h 1200329"/>
              <a:gd name="connsiteX25" fmla="*/ -5045777 w 1787704"/>
              <a:gd name="connsiteY25" fmla="*/ 1768841 h 1200329"/>
              <a:gd name="connsiteX26" fmla="*/ -4434677 w 1787704"/>
              <a:gd name="connsiteY26" fmla="*/ 1639416 h 1200329"/>
              <a:gd name="connsiteX27" fmla="*/ -3974951 w 1787704"/>
              <a:gd name="connsiteY27" fmla="*/ 1542050 h 1200329"/>
              <a:gd name="connsiteX28" fmla="*/ -3363851 w 1787704"/>
              <a:gd name="connsiteY28" fmla="*/ 1412625 h 1200329"/>
              <a:gd name="connsiteX29" fmla="*/ -2954583 w 1787704"/>
              <a:gd name="connsiteY29" fmla="*/ 1325945 h 1200329"/>
              <a:gd name="connsiteX30" fmla="*/ -2343483 w 1787704"/>
              <a:gd name="connsiteY30" fmla="*/ 1196520 h 1200329"/>
              <a:gd name="connsiteX31" fmla="*/ -1883757 w 1787704"/>
              <a:gd name="connsiteY31" fmla="*/ 1099154 h 1200329"/>
              <a:gd name="connsiteX32" fmla="*/ -1474488 w 1787704"/>
              <a:gd name="connsiteY32" fmla="*/ 1012475 h 1200329"/>
              <a:gd name="connsiteX33" fmla="*/ -1014762 w 1787704"/>
              <a:gd name="connsiteY33" fmla="*/ 915109 h 1200329"/>
              <a:gd name="connsiteX34" fmla="*/ 0 w 1787704"/>
              <a:gd name="connsiteY34" fmla="*/ 700192 h 1200329"/>
              <a:gd name="connsiteX35" fmla="*/ 0 w 1787704"/>
              <a:gd name="connsiteY35" fmla="*/ 364100 h 1200329"/>
              <a:gd name="connsiteX36" fmla="*/ 0 w 1787704"/>
              <a:gd name="connsiteY3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87704" h="1200329" extrusionOk="0">
                <a:moveTo>
                  <a:pt x="0" y="0"/>
                </a:moveTo>
                <a:cubicBezTo>
                  <a:pt x="64874" y="-28479"/>
                  <a:pt x="156026" y="9450"/>
                  <a:pt x="297951" y="0"/>
                </a:cubicBezTo>
                <a:lnTo>
                  <a:pt x="297951" y="0"/>
                </a:lnTo>
                <a:cubicBezTo>
                  <a:pt x="387687" y="-44450"/>
                  <a:pt x="586226" y="29604"/>
                  <a:pt x="744877" y="0"/>
                </a:cubicBezTo>
                <a:cubicBezTo>
                  <a:pt x="881783" y="-9360"/>
                  <a:pt x="1131495" y="38553"/>
                  <a:pt x="1287147" y="0"/>
                </a:cubicBezTo>
                <a:cubicBezTo>
                  <a:pt x="1442799" y="-38553"/>
                  <a:pt x="1587790" y="40236"/>
                  <a:pt x="1787704" y="0"/>
                </a:cubicBezTo>
                <a:cubicBezTo>
                  <a:pt x="1791183" y="111503"/>
                  <a:pt x="1785499" y="187060"/>
                  <a:pt x="1787704" y="343094"/>
                </a:cubicBezTo>
                <a:cubicBezTo>
                  <a:pt x="1789909" y="499128"/>
                  <a:pt x="1747652" y="548219"/>
                  <a:pt x="1787704" y="700192"/>
                </a:cubicBezTo>
                <a:lnTo>
                  <a:pt x="1787704" y="700192"/>
                </a:lnTo>
                <a:cubicBezTo>
                  <a:pt x="1798473" y="761661"/>
                  <a:pt x="1764366" y="918324"/>
                  <a:pt x="1787704" y="1000274"/>
                </a:cubicBezTo>
                <a:cubicBezTo>
                  <a:pt x="1790009" y="1099745"/>
                  <a:pt x="1771395" y="1124758"/>
                  <a:pt x="1787704" y="1200329"/>
                </a:cubicBezTo>
                <a:cubicBezTo>
                  <a:pt x="1601382" y="1248960"/>
                  <a:pt x="1485118" y="1154765"/>
                  <a:pt x="1266291" y="1200329"/>
                </a:cubicBezTo>
                <a:cubicBezTo>
                  <a:pt x="1047464" y="1245893"/>
                  <a:pt x="868321" y="1161647"/>
                  <a:pt x="744877" y="1200329"/>
                </a:cubicBezTo>
                <a:cubicBezTo>
                  <a:pt x="598114" y="1204683"/>
                  <a:pt x="494024" y="1172531"/>
                  <a:pt x="297951" y="1200329"/>
                </a:cubicBezTo>
                <a:lnTo>
                  <a:pt x="297951" y="1200329"/>
                </a:lnTo>
                <a:cubicBezTo>
                  <a:pt x="150323" y="1208691"/>
                  <a:pt x="121564" y="1199359"/>
                  <a:pt x="0" y="1200329"/>
                </a:cubicBezTo>
                <a:cubicBezTo>
                  <a:pt x="-23052" y="1116741"/>
                  <a:pt x="14476" y="1041950"/>
                  <a:pt x="0" y="1000274"/>
                </a:cubicBezTo>
                <a:cubicBezTo>
                  <a:pt x="-187678" y="1062907"/>
                  <a:pt x="-240948" y="1005157"/>
                  <a:pt x="-409269" y="1062613"/>
                </a:cubicBezTo>
                <a:cubicBezTo>
                  <a:pt x="-577590" y="1120069"/>
                  <a:pt x="-676484" y="1058915"/>
                  <a:pt x="-868995" y="1132638"/>
                </a:cubicBezTo>
                <a:cubicBezTo>
                  <a:pt x="-1061506" y="1206361"/>
                  <a:pt x="-1266611" y="1176107"/>
                  <a:pt x="-1480095" y="1225720"/>
                </a:cubicBezTo>
                <a:cubicBezTo>
                  <a:pt x="-1693579" y="1275333"/>
                  <a:pt x="-1858545" y="1258025"/>
                  <a:pt x="-1990279" y="1303431"/>
                </a:cubicBezTo>
                <a:cubicBezTo>
                  <a:pt x="-2122013" y="1348837"/>
                  <a:pt x="-2262064" y="1334583"/>
                  <a:pt x="-2450005" y="1373456"/>
                </a:cubicBezTo>
                <a:cubicBezTo>
                  <a:pt x="-2637946" y="1412329"/>
                  <a:pt x="-2790096" y="1413612"/>
                  <a:pt x="-3061105" y="1466538"/>
                </a:cubicBezTo>
                <a:cubicBezTo>
                  <a:pt x="-3332114" y="1519464"/>
                  <a:pt x="-3358482" y="1473290"/>
                  <a:pt x="-3621747" y="1551934"/>
                </a:cubicBezTo>
                <a:cubicBezTo>
                  <a:pt x="-3885012" y="1630578"/>
                  <a:pt x="-3955035" y="1545400"/>
                  <a:pt x="-4182388" y="1637331"/>
                </a:cubicBezTo>
                <a:cubicBezTo>
                  <a:pt x="-4409741" y="1729262"/>
                  <a:pt x="-4647372" y="1604275"/>
                  <a:pt x="-5045777" y="1768841"/>
                </a:cubicBezTo>
                <a:cubicBezTo>
                  <a:pt x="-4807818" y="1648523"/>
                  <a:pt x="-4597517" y="1682263"/>
                  <a:pt x="-4434677" y="1639416"/>
                </a:cubicBezTo>
                <a:cubicBezTo>
                  <a:pt x="-4271837" y="1596569"/>
                  <a:pt x="-4109493" y="1615629"/>
                  <a:pt x="-3974951" y="1542050"/>
                </a:cubicBezTo>
                <a:cubicBezTo>
                  <a:pt x="-3840409" y="1468471"/>
                  <a:pt x="-3547659" y="1492483"/>
                  <a:pt x="-3363851" y="1412625"/>
                </a:cubicBezTo>
                <a:cubicBezTo>
                  <a:pt x="-3180043" y="1332767"/>
                  <a:pt x="-3154606" y="1383286"/>
                  <a:pt x="-2954583" y="1325945"/>
                </a:cubicBezTo>
                <a:cubicBezTo>
                  <a:pt x="-2754560" y="1268605"/>
                  <a:pt x="-2475219" y="1252020"/>
                  <a:pt x="-2343483" y="1196520"/>
                </a:cubicBezTo>
                <a:cubicBezTo>
                  <a:pt x="-2211747" y="1141020"/>
                  <a:pt x="-2028568" y="1130786"/>
                  <a:pt x="-1883757" y="1099154"/>
                </a:cubicBezTo>
                <a:cubicBezTo>
                  <a:pt x="-1738945" y="1067522"/>
                  <a:pt x="-1625410" y="1044744"/>
                  <a:pt x="-1474488" y="1012475"/>
                </a:cubicBezTo>
                <a:cubicBezTo>
                  <a:pt x="-1323566" y="980206"/>
                  <a:pt x="-1204647" y="975153"/>
                  <a:pt x="-1014762" y="915109"/>
                </a:cubicBezTo>
                <a:cubicBezTo>
                  <a:pt x="-824877" y="855065"/>
                  <a:pt x="-448119" y="895439"/>
                  <a:pt x="0" y="700192"/>
                </a:cubicBezTo>
                <a:cubicBezTo>
                  <a:pt x="-3469" y="601375"/>
                  <a:pt x="10045" y="472190"/>
                  <a:pt x="0" y="364100"/>
                </a:cubicBezTo>
                <a:cubicBezTo>
                  <a:pt x="-10045" y="256010"/>
                  <a:pt x="27873" y="142923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332249"/>
                      <a:gd name="adj2" fmla="val 973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Serialization of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MyAlgorithm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instance.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D080C32-2608-4C0B-84DE-1BE5B2228DEC}"/>
              </a:ext>
            </a:extLst>
          </p:cNvPr>
          <p:cNvSpPr/>
          <p:nvPr/>
        </p:nvSpPr>
        <p:spPr bwMode="auto">
          <a:xfrm>
            <a:off x="8550094" y="3429000"/>
            <a:ext cx="1933755" cy="1200329"/>
          </a:xfrm>
          <a:custGeom>
            <a:avLst/>
            <a:gdLst>
              <a:gd name="connsiteX0" fmla="*/ 0 w 1933755"/>
              <a:gd name="connsiteY0" fmla="*/ 0 h 1200329"/>
              <a:gd name="connsiteX1" fmla="*/ 322293 w 1933755"/>
              <a:gd name="connsiteY1" fmla="*/ 0 h 1200329"/>
              <a:gd name="connsiteX2" fmla="*/ 322293 w 1933755"/>
              <a:gd name="connsiteY2" fmla="*/ 0 h 1200329"/>
              <a:gd name="connsiteX3" fmla="*/ 805731 w 1933755"/>
              <a:gd name="connsiteY3" fmla="*/ 0 h 1200329"/>
              <a:gd name="connsiteX4" fmla="*/ 1392303 w 1933755"/>
              <a:gd name="connsiteY4" fmla="*/ 0 h 1200329"/>
              <a:gd name="connsiteX5" fmla="*/ 1933755 w 1933755"/>
              <a:gd name="connsiteY5" fmla="*/ 0 h 1200329"/>
              <a:gd name="connsiteX6" fmla="*/ 1933755 w 1933755"/>
              <a:gd name="connsiteY6" fmla="*/ 343094 h 1200329"/>
              <a:gd name="connsiteX7" fmla="*/ 1933755 w 1933755"/>
              <a:gd name="connsiteY7" fmla="*/ 700192 h 1200329"/>
              <a:gd name="connsiteX8" fmla="*/ 1933755 w 1933755"/>
              <a:gd name="connsiteY8" fmla="*/ 700192 h 1200329"/>
              <a:gd name="connsiteX9" fmla="*/ 1933755 w 1933755"/>
              <a:gd name="connsiteY9" fmla="*/ 1000274 h 1200329"/>
              <a:gd name="connsiteX10" fmla="*/ 1933755 w 1933755"/>
              <a:gd name="connsiteY10" fmla="*/ 1200329 h 1200329"/>
              <a:gd name="connsiteX11" fmla="*/ 1369743 w 1933755"/>
              <a:gd name="connsiteY11" fmla="*/ 1200329 h 1200329"/>
              <a:gd name="connsiteX12" fmla="*/ 805731 w 1933755"/>
              <a:gd name="connsiteY12" fmla="*/ 1200329 h 1200329"/>
              <a:gd name="connsiteX13" fmla="*/ 409666 w 1933755"/>
              <a:gd name="connsiteY13" fmla="*/ 1502140 h 1200329"/>
              <a:gd name="connsiteX14" fmla="*/ 322293 w 1933755"/>
              <a:gd name="connsiteY14" fmla="*/ 1200329 h 1200329"/>
              <a:gd name="connsiteX15" fmla="*/ 0 w 1933755"/>
              <a:gd name="connsiteY15" fmla="*/ 1200329 h 1200329"/>
              <a:gd name="connsiteX16" fmla="*/ 0 w 1933755"/>
              <a:gd name="connsiteY16" fmla="*/ 1000274 h 1200329"/>
              <a:gd name="connsiteX17" fmla="*/ 0 w 1933755"/>
              <a:gd name="connsiteY17" fmla="*/ 700192 h 1200329"/>
              <a:gd name="connsiteX18" fmla="*/ 0 w 1933755"/>
              <a:gd name="connsiteY18" fmla="*/ 700192 h 1200329"/>
              <a:gd name="connsiteX19" fmla="*/ 0 w 1933755"/>
              <a:gd name="connsiteY19" fmla="*/ 350096 h 1200329"/>
              <a:gd name="connsiteX20" fmla="*/ 0 w 1933755"/>
              <a:gd name="connsiteY20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33755" h="1200329" extrusionOk="0">
                <a:moveTo>
                  <a:pt x="0" y="0"/>
                </a:moveTo>
                <a:cubicBezTo>
                  <a:pt x="139538" y="-30256"/>
                  <a:pt x="225039" y="27849"/>
                  <a:pt x="322293" y="0"/>
                </a:cubicBezTo>
                <a:lnTo>
                  <a:pt x="322293" y="0"/>
                </a:lnTo>
                <a:cubicBezTo>
                  <a:pt x="562488" y="-16132"/>
                  <a:pt x="593915" y="54004"/>
                  <a:pt x="805731" y="0"/>
                </a:cubicBezTo>
                <a:cubicBezTo>
                  <a:pt x="932558" y="-34089"/>
                  <a:pt x="1230474" y="11908"/>
                  <a:pt x="1392303" y="0"/>
                </a:cubicBezTo>
                <a:cubicBezTo>
                  <a:pt x="1554132" y="-11908"/>
                  <a:pt x="1726893" y="50219"/>
                  <a:pt x="1933755" y="0"/>
                </a:cubicBezTo>
                <a:cubicBezTo>
                  <a:pt x="1937234" y="111503"/>
                  <a:pt x="1931550" y="187060"/>
                  <a:pt x="1933755" y="343094"/>
                </a:cubicBezTo>
                <a:cubicBezTo>
                  <a:pt x="1935960" y="499128"/>
                  <a:pt x="1893703" y="548219"/>
                  <a:pt x="1933755" y="700192"/>
                </a:cubicBezTo>
                <a:lnTo>
                  <a:pt x="1933755" y="700192"/>
                </a:lnTo>
                <a:cubicBezTo>
                  <a:pt x="1944524" y="761661"/>
                  <a:pt x="1910417" y="918324"/>
                  <a:pt x="1933755" y="1000274"/>
                </a:cubicBezTo>
                <a:cubicBezTo>
                  <a:pt x="1936060" y="1099745"/>
                  <a:pt x="1917446" y="1124758"/>
                  <a:pt x="1933755" y="1200329"/>
                </a:cubicBezTo>
                <a:cubicBezTo>
                  <a:pt x="1760521" y="1219430"/>
                  <a:pt x="1627166" y="1175730"/>
                  <a:pt x="1369743" y="1200329"/>
                </a:cubicBezTo>
                <a:cubicBezTo>
                  <a:pt x="1112320" y="1224928"/>
                  <a:pt x="991172" y="1158543"/>
                  <a:pt x="805731" y="1200329"/>
                </a:cubicBezTo>
                <a:cubicBezTo>
                  <a:pt x="628585" y="1376464"/>
                  <a:pt x="566916" y="1319756"/>
                  <a:pt x="409666" y="1502140"/>
                </a:cubicBezTo>
                <a:cubicBezTo>
                  <a:pt x="366608" y="1388748"/>
                  <a:pt x="392364" y="1313659"/>
                  <a:pt x="322293" y="1200329"/>
                </a:cubicBezTo>
                <a:cubicBezTo>
                  <a:pt x="161656" y="1230602"/>
                  <a:pt x="135922" y="1162888"/>
                  <a:pt x="0" y="1200329"/>
                </a:cubicBezTo>
                <a:cubicBezTo>
                  <a:pt x="-3577" y="1141469"/>
                  <a:pt x="16200" y="1049191"/>
                  <a:pt x="0" y="1000274"/>
                </a:cubicBezTo>
                <a:cubicBezTo>
                  <a:pt x="-9679" y="939779"/>
                  <a:pt x="15650" y="821953"/>
                  <a:pt x="0" y="700192"/>
                </a:cubicBezTo>
                <a:lnTo>
                  <a:pt x="0" y="700192"/>
                </a:lnTo>
                <a:cubicBezTo>
                  <a:pt x="-33424" y="528112"/>
                  <a:pt x="32460" y="429616"/>
                  <a:pt x="0" y="350096"/>
                </a:cubicBezTo>
                <a:cubicBezTo>
                  <a:pt x="-32460" y="270576"/>
                  <a:pt x="40382" y="17257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28815"/>
                      <a:gd name="adj2" fmla="val 7514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cs typeface="Segoe UI" pitchFamily="34" charset="0"/>
              </a:rPr>
              <a:t>De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Serialization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of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MyAlgorithm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instance.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398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Project</a:t>
            </a:r>
          </a:p>
          <a:p>
            <a:r>
              <a:rPr lang="en-US" dirty="0"/>
              <a:t>Add reference </a:t>
            </a:r>
            <a:r>
              <a:rPr lang="en-US"/>
              <a:t>to DLL</a:t>
            </a:r>
            <a:endParaRPr lang="en-US" dirty="0"/>
          </a:p>
          <a:p>
            <a:r>
              <a:rPr lang="en-US" dirty="0"/>
              <a:t>Add reference to Package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1876</TotalTime>
  <Words>839</Words>
  <Application>Microsoft Office PowerPoint</Application>
  <PresentationFormat>Widescreen</PresentationFormat>
  <Paragraphs>137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Unicode MS</vt:lpstr>
      <vt:lpstr>Calibri</vt:lpstr>
      <vt:lpstr>Calibri Light</vt:lpstr>
      <vt:lpstr>Cascadia Mono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Referencing by NUGET and Project. Don't USE BOTH!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Using [DataRow] for multiple inputs</vt:lpstr>
      <vt:lpstr>Test Categories</vt:lpstr>
      <vt:lpstr>Test Execution</vt:lpstr>
      <vt:lpstr>PowerPoint Presentation</vt:lpstr>
      <vt:lpstr>What is Serialization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404</cp:revision>
  <dcterms:created xsi:type="dcterms:W3CDTF">2014-04-01T15:39:24Z</dcterms:created>
  <dcterms:modified xsi:type="dcterms:W3CDTF">2022-11-21T08:14:42Z</dcterms:modified>
</cp:coreProperties>
</file>